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67" r:id="rId14"/>
    <p:sldId id="271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52" y="425569"/>
            <a:ext cx="7772400" cy="1362075"/>
          </a:xfrm>
          <a:prstGeom prst="rect">
            <a:avLst/>
          </a:prstGeom>
        </p:spPr>
        <p:txBody>
          <a:bodyPr anchor="b"/>
          <a:lstStyle>
            <a:lvl1pPr algn="r">
              <a:defRPr sz="40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00213"/>
            <a:ext cx="7772400" cy="15001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5585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608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946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2339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338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44716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103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355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072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460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25588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58610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480880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921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4820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22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76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4D504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4D504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4D504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D504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504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052" y="425569"/>
            <a:ext cx="7772400" cy="185130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История изучения клетки. Клеточная теория.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63508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История изучения клетки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История изучения клетки неразрывно связана с развитием микроскопической  техники и методов исследования. </a:t>
            </a:r>
          </a:p>
          <a:p>
            <a:pPr>
              <a:lnSpc>
                <a:spcPct val="80000"/>
              </a:lnSpc>
              <a:buNone/>
            </a:pPr>
            <a:endParaRPr lang="ru-RU" sz="3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 тайну клеточного строения человек смог проникнуть только благодаря изобретению микроскопа в конце XVI столетия.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Заполнить таблицу</a:t>
            </a:r>
            <a:r>
              <a:rPr lang="ru-RU" sz="3200" dirty="0" smtClean="0">
                <a:solidFill>
                  <a:schemeClr val="tx1"/>
                </a:solidFill>
              </a:rPr>
              <a:t>: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«Основные этапы развития клеточной теории»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2060848"/>
          <a:ext cx="8064897" cy="286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2664296"/>
                <a:gridCol w="3672409"/>
              </a:tblGrid>
              <a:tr h="1481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Ученый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Вклад в развитие теории</a:t>
                      </a:r>
                    </a:p>
                  </a:txBody>
                  <a:tcPr anchor="ctr" horzOverflow="overflow"/>
                </a:tc>
              </a:tr>
              <a:tr h="4623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23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23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Захарий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Янсен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5776" y="1600200"/>
            <a:ext cx="6131024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1590 год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Соединив вместе две линзы, впервые изобрел примитивный микроскоп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988840"/>
            <a:ext cx="20193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60844" y="4437112"/>
            <a:ext cx="3738280" cy="207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Роберт Гук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844824"/>
            <a:ext cx="4104456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1665 год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Впервые описал строение коры пробкового дуба и стебля растений,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ввел в науку термин «клетка».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микроскоп Р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08304" y="3284984"/>
            <a:ext cx="1617293" cy="329756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988840"/>
            <a:ext cx="2920164" cy="368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1"/>
                </a:solidFill>
              </a:rPr>
              <a:t>Антони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ван</a:t>
            </a:r>
            <a:r>
              <a:rPr lang="ru-RU" b="1" dirty="0" smtClean="0">
                <a:solidFill>
                  <a:schemeClr val="tx1"/>
                </a:solidFill>
              </a:rPr>
              <a:t> Левенгук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9384" y="1412776"/>
            <a:ext cx="5437112" cy="45259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Усовершенствовал микроскоп.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Наблюдал и зарисовал ряд простейших, сперматозоиды, бактерии, эритроциты и их движение в капиллярах.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Открыл бактерии-1683 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2924944"/>
            <a:ext cx="3168351" cy="300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1340768"/>
            <a:ext cx="295232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Вторая половина </a:t>
            </a:r>
            <a:r>
              <a:rPr lang="en-US" sz="2400" dirty="0" smtClean="0"/>
              <a:t>XVII</a:t>
            </a:r>
            <a:r>
              <a:rPr lang="ru-RU" sz="2400" dirty="0" smtClean="0"/>
              <a:t> века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Карл Бэр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600200"/>
            <a:ext cx="5122912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1827 год</a:t>
            </a:r>
          </a:p>
          <a:p>
            <a:pPr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Обнаружил яйцеклетку млекопитающих</a:t>
            </a:r>
          </a:p>
          <a:p>
            <a:pPr>
              <a:buNone/>
            </a:pPr>
            <a:r>
              <a:rPr lang="ru-RU" u="sng" dirty="0" smtClean="0">
                <a:solidFill>
                  <a:schemeClr val="tx1"/>
                </a:solidFill>
              </a:rPr>
              <a:t>Вывод</a:t>
            </a:r>
            <a:r>
              <a:rPr lang="ru-RU" dirty="0" smtClean="0">
                <a:solidFill>
                  <a:schemeClr val="tx1"/>
                </a:solidFill>
              </a:rPr>
              <a:t>: каждый организм развивается из одной клетки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7544" y="1844824"/>
            <a:ext cx="2808312" cy="363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Роберт Броун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1831-1833 гг.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Обнаружил в растительных клетках ядро – важнейшую составную часть клетки.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204864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Клеточная теория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600200"/>
            <a:ext cx="5842992" cy="45259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 1839 г. Теодор Шванн издал в Берлине книгу «Микроскопические исследования о соответствии в структуре и росте животных и растений», в которой он сформулировал клеточную теорию.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2420888"/>
            <a:ext cx="2576927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071546"/>
            <a:ext cx="4643470" cy="530978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При создании клеточной теории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Т. Шванн исходил из открытия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М. </a:t>
            </a:r>
            <a:r>
              <a:rPr lang="ru-RU" dirty="0" err="1" smtClean="0">
                <a:solidFill>
                  <a:schemeClr val="tx1"/>
                </a:solidFill>
              </a:rPr>
              <a:t>Шлейдена</a:t>
            </a:r>
            <a:r>
              <a:rPr lang="ru-RU" dirty="0" smtClean="0">
                <a:solidFill>
                  <a:schemeClr val="tx1"/>
                </a:solidFill>
              </a:rPr>
              <a:t>  в 1838 г. клеточного строения растений и </a:t>
            </a:r>
            <a:r>
              <a:rPr lang="ru-RU" dirty="0" err="1" smtClean="0">
                <a:solidFill>
                  <a:schemeClr val="tx1"/>
                </a:solidFill>
              </a:rPr>
              <a:t>гомологичности</a:t>
            </a:r>
            <a:r>
              <a:rPr lang="ru-RU" dirty="0" smtClean="0">
                <a:solidFill>
                  <a:schemeClr val="tx1"/>
                </a:solidFill>
              </a:rPr>
              <a:t> происхождения клеток.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268760"/>
            <a:ext cx="3608665" cy="400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Рудольф Вирхов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1600200"/>
            <a:ext cx="555496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1858 год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Доказал, что клетки возникают из клеток  путем размножения, что дополнило клеточную теорию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1844824"/>
            <a:ext cx="2736304" cy="390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Resize of Без имени-11копирование-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32240" y="4243309"/>
            <a:ext cx="2222376" cy="2450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XIX</a:t>
            </a:r>
            <a:r>
              <a:rPr lang="ru-RU" b="1" dirty="0" smtClean="0">
                <a:solidFill>
                  <a:schemeClr val="tx1"/>
                </a:solidFill>
              </a:rPr>
              <a:t> век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tx1"/>
                </a:solidFill>
              </a:rPr>
              <a:t>Открыты основные структуры клеток.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Изучен процесс деления клетки.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А. Вейсман установил: хранение и передача наследственных признаков в клетке осуществляется с помощью ядра.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Первая версия клеточной теории 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Все организмы, и растительные, и животные, состоят из простейших частей – клеток.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Клетка – индивидуальное самостоятельное целое.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 одном организме все клетки действуют совместно, формируя гармоничное единство.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28604"/>
            <a:ext cx="7817522" cy="5946647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Основные положения клеточной теории на современном этапе развития биологии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6696744" cy="532859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1.Клетка – элементарная единица живого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Клетка является наименьшей структурно-функциональной единицей живого и представляет собой открытую, саморегулирующуюся, самовоспроизводящуюся систему.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Вне клетки жизни нет.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32240" y="4149080"/>
            <a:ext cx="2281436" cy="257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6635080" cy="573898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2.Все клетки сходны по своему химическому составу и имеют общий план строения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Клетки обладают и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специфическими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особенностями, связанные 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с выполнением </a:t>
            </a:r>
            <a:r>
              <a:rPr lang="ru-RU" dirty="0" err="1" smtClean="0">
                <a:solidFill>
                  <a:schemeClr val="tx1"/>
                </a:solidFill>
              </a:rPr>
              <a:t>специаль</a:t>
            </a:r>
            <a:r>
              <a:rPr lang="ru-RU" dirty="0" smtClean="0">
                <a:solidFill>
                  <a:schemeClr val="tx1"/>
                </a:solidFill>
              </a:rPr>
              <a:t>-</a:t>
            </a:r>
          </a:p>
          <a:p>
            <a:pPr>
              <a:buNone/>
            </a:pPr>
            <a:r>
              <a:rPr lang="ru-RU" dirty="0" err="1" smtClean="0">
                <a:solidFill>
                  <a:schemeClr val="tx1"/>
                </a:solidFill>
              </a:rPr>
              <a:t>ных</a:t>
            </a:r>
            <a:r>
              <a:rPr lang="ru-RU" dirty="0" smtClean="0">
                <a:solidFill>
                  <a:schemeClr val="tx1"/>
                </a:solidFill>
              </a:rPr>
              <a:t> функций и </a:t>
            </a:r>
            <a:r>
              <a:rPr lang="ru-RU" dirty="0" err="1" smtClean="0">
                <a:solidFill>
                  <a:schemeClr val="tx1"/>
                </a:solidFill>
              </a:rPr>
              <a:t>возника</a:t>
            </a:r>
            <a:r>
              <a:rPr lang="ru-RU" dirty="0" smtClean="0">
                <a:solidFill>
                  <a:schemeClr val="tx1"/>
                </a:solidFill>
              </a:rPr>
              <a:t>-</a:t>
            </a:r>
          </a:p>
          <a:p>
            <a:pPr>
              <a:buNone/>
            </a:pPr>
            <a:r>
              <a:rPr lang="ru-RU" dirty="0" err="1" smtClean="0">
                <a:solidFill>
                  <a:schemeClr val="tx1"/>
                </a:solidFill>
              </a:rPr>
              <a:t>ющими</a:t>
            </a:r>
            <a:r>
              <a:rPr lang="ru-RU" dirty="0" smtClean="0">
                <a:solidFill>
                  <a:schemeClr val="tx1"/>
                </a:solidFill>
              </a:rPr>
              <a:t> в результате </a:t>
            </a:r>
            <a:r>
              <a:rPr lang="ru-RU" dirty="0" err="1" smtClean="0">
                <a:solidFill>
                  <a:schemeClr val="tx1"/>
                </a:solidFill>
              </a:rPr>
              <a:t>кле</a:t>
            </a:r>
            <a:r>
              <a:rPr lang="ru-RU" dirty="0" smtClean="0">
                <a:solidFill>
                  <a:schemeClr val="tx1"/>
                </a:solidFill>
              </a:rPr>
              <a:t>-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точной дифференцировки.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52120" y="3786190"/>
            <a:ext cx="3360242" cy="2829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83152" cy="5793507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3.Клетка происходит только от клетки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55776" y="1700808"/>
            <a:ext cx="3816424" cy="45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786842" cy="6342187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4.Многоклеточные организмы представляют собой сложно организованные интегрированные системы, состоящие из взаимодействующих клеток.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4" descr="j01786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714620"/>
            <a:ext cx="5643602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7067128" cy="564949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5.Сходное клеточное строение организмов – свидетельство того, что все живое имеет единое происхождение.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23728" y="2780928"/>
            <a:ext cx="4824536" cy="36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582726"/>
          </a:xfrm>
        </p:spPr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</a:rPr>
              <a:t>Домашнее задание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§</a:t>
            </a:r>
            <a:r>
              <a:rPr lang="ru-RU" sz="4400" b="1" dirty="0" smtClean="0">
                <a:solidFill>
                  <a:schemeClr val="tx1"/>
                </a:solidFill>
              </a:rPr>
              <a:t> 2.1</a:t>
            </a:r>
          </a:p>
          <a:p>
            <a:r>
              <a:rPr lang="ru-RU" sz="4400" b="1" dirty="0" smtClean="0">
                <a:solidFill>
                  <a:schemeClr val="tx1"/>
                </a:solidFill>
              </a:rPr>
              <a:t> с. 28, вопросы 1-5.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0</TotalTime>
  <Words>375</Words>
  <Application>Microsoft Office PowerPoint</Application>
  <PresentationFormat>Экран (4:3)</PresentationFormat>
  <Paragraphs>62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Тема1</vt:lpstr>
      <vt:lpstr>История изучения клетки. Клеточная теория.</vt:lpstr>
      <vt:lpstr>История изучения клетки</vt:lpstr>
      <vt:lpstr>Заполнить таблицу: «Основные этапы развития клеточной теории»</vt:lpstr>
      <vt:lpstr>Захарий Янсен</vt:lpstr>
      <vt:lpstr>Роберт Гук</vt:lpstr>
      <vt:lpstr>Антони ван Левенгук</vt:lpstr>
      <vt:lpstr>Карл Бэр</vt:lpstr>
      <vt:lpstr>Роберт Броун</vt:lpstr>
      <vt:lpstr>Клеточная теория</vt:lpstr>
      <vt:lpstr>Слайд 10</vt:lpstr>
      <vt:lpstr>Рудольф Вирхов</vt:lpstr>
      <vt:lpstr>XIX век</vt:lpstr>
      <vt:lpstr>Первая версия клеточной теории </vt:lpstr>
      <vt:lpstr>Основные положения клеточной теории на современном этапе развития биологии</vt:lpstr>
      <vt:lpstr>Слайд 15</vt:lpstr>
      <vt:lpstr>Слайд 16</vt:lpstr>
      <vt:lpstr>Слайд 17</vt:lpstr>
      <vt:lpstr>Слайд 18</vt:lpstr>
      <vt:lpstr>Слайд 19</vt:lpstr>
      <vt:lpstr>Домашнее задание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2012-09-18T09:58:30Z</dcterms:created>
  <dcterms:modified xsi:type="dcterms:W3CDTF">2014-09-21T15:35:53Z</dcterms:modified>
</cp:coreProperties>
</file>